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6CB5F1-7D4C-4258-B312-60C093967D1F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797E7A-EC73-467C-8070-A0CBF0060541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7802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3AE897-5FA1-4BDC-8EC6-5E1B2260A8EF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98CEDE1-56D7-4CD2-9B15-05E75C7C5EEB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46919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4C5AEE-8E0E-498F-8675-E2E64DA8AFB3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40046FA-4C9E-44FD-8BA8-AEA766821564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5219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C5D41D-1D6C-46C8-A4A4-A44AB6C368FC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85AA97-43C2-4E99-8985-5D03A05EB57A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69345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45FB55-3EC0-4800-93F4-3FDEA24A6998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00581B-9C98-47B3-8D81-4ACC79C7DCE6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12831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27FF97-6F19-46B7-B195-2A00F3D200C1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BC5FA6-BF7B-4215-BEB1-1554D1B0DB92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95248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877B4C-B92C-4A59-A82F-3D27932B1C52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0E59EF-ECE1-4D1C-A5C7-D9F1A3A8A874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97300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91CC5D-762F-44A1-8BF7-9F617F4B3E96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08D305-EA0D-4AC9-B316-B63E28AA50D6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7613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4D04EEA-2547-4AB7-895A-9315B49D5B8F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950438-00FF-480C-8A77-AD3F9E463DDA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4169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E32215-5C8D-4329-82EB-34DD6B5AF29B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7D3DC6-551E-45CA-905E-6D220F415A67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84206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de-AT" sz="3200"/>
            </a:lvl1pPr>
          </a:lstStyle>
          <a:p>
            <a:pPr lvl="0"/>
            <a:endParaRPr lang="de-AT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5048C0-CE47-414D-8D8F-99A5D66B7F03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12535C-C2CE-4395-A076-DA0BD9F75512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58522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C93DA4B-5EA9-4531-BB8C-CCCA514A71FD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35879FA6-D3B4-4619-A5EA-9A16A37729AF}" type="slidenum"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2368744"/>
          </a:xfrm>
        </p:spPr>
        <p:txBody>
          <a:bodyPr anchorCtr="1"/>
          <a:lstStyle/>
          <a:p>
            <a:endParaRPr lang="de-AT"/>
          </a:p>
        </p:txBody>
      </p:sp>
      <p:sp>
        <p:nvSpPr>
          <p:cNvPr id="3" name="Content Placeholder 4"/>
          <p:cNvSpPr txBox="1">
            <a:spLocks noGrp="1"/>
          </p:cNvSpPr>
          <p:nvPr>
            <p:ph idx="1"/>
          </p:nvPr>
        </p:nvSpPr>
        <p:spPr>
          <a:xfrm>
            <a:off x="838203" y="2267337"/>
            <a:ext cx="10515600" cy="3909626"/>
          </a:xfrm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Vanja Davidovic</dc:creator>
  <cp:lastModifiedBy>Vanja Davidovic</cp:lastModifiedBy>
  <cp:revision>1</cp:revision>
  <dcterms:created xsi:type="dcterms:W3CDTF">2020-09-02T09:39:54Z</dcterms:created>
  <dcterms:modified xsi:type="dcterms:W3CDTF">2020-09-02T10:37:07Z</dcterms:modified>
</cp:coreProperties>
</file>